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Ämnet och dess rötter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Introduktion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organisation?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behövs ledarskap?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betyder tvärvetenskaplig?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vetenskaper: företagsekonomi, psykologi, sociologi, pedagogik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sammanhängande förklaring av varför något händer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teori nöjer sig inte med att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beskriva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att medarbetare anstränger sig olika mycket – den försöker förklara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 teorier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prövas mot verkligheten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håller förklaringen när vi undersöker hur människor faktiskt beter sig?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förenklad bild av något komplicerat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ofta ritad som en figur med rutor och pilar.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Tänk på en tunnelbanekarta. Den visar inte varje kurva på spåret, och avstånden stämmer sällan – men den visar precis det du behöver för att hitta rätt.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modell bedöms inte efter om den visar allt, utan efter om den hjälper dig att förstå och handla.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hänger de tre ihop?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9722" y="1234440"/>
            <a:ext cx="356455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frågor till varje ny modell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bygger den på?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ligger bakom?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förenklats bort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25247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 med de tre frågorna genom hela kursen.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Taylor och Fayol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Industrisamhällets organisationslära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Industrisamhället: varuproduktion i fabriker dominerar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Taylor och scientific management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Tidsstudien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Fayol: fem funktioner och 14 principer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Synen på ledning växer fram ur sin tid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Länge var västvärlden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industrisamhälle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ett samhälle där varuproduktion i fabriker dominerade arbetslivet.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den miljön föddes de första stora organisationslärorna. Två namn räknas till 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klassiska organisationsskolorna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Frederick W. Taylor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Henri Fayol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Taylor: scientific management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År 1911 gav Taylor ut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Principles of Scientific Management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ungefär den vetenskapliga företagsledningens principer.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Idén: ersätt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tumregler och gamla vanor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systematiskt, vetenskapligt studium av arbetet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delar i Taylors idé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Systematiskt studium av arbetet – bland annat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tidsstudier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mätningar av hur lång tid varje moment tar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Vetenskapligt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urval och upplärning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arbetare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Samarbete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mellan ledning och arbetare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Tydlig delning: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ledningen planerar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arbetaren utför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82752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Taylors uttalade syfte: maximal välmåga för både arbetsgivaren och varje anställd.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Fayol: ledningens eget arbete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Medan Taylor studerade fabriksgolvet intresserade sig Fayol för vad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ledningen själv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 delade in ledningsarbetet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funktioner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planera – organisera – leda – samordna – kontrollera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Fayols 14 principer – två av dem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Fayol formulerade också 14 allmänna principer för administration.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Arbetsdelning: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arbetet delas upp så att var och en specialiserar sig på sin uppgift.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Enhetlig order: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varje anställd ska bara ha en chef att lyda under.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Idéerna kom i original 1916 och spreds genom den engelska översättningen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and Industrial Management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1949.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organisation?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en grupp människor som samarbetar på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ordnat och varaktigt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sätt för att nå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gemensamma mål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skola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företag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kommun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idrottsförening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156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ser mycket olika ut – men definitionen stämmer på alla fyra.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Idéerna lever kvar – och frågan om baksidan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Besök en snabbmatsrestaurang och se dig omkring: varje arbetsmoment är planerat i förväg, tydligt uppdelat och tidsatt.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Hundra år gamla idéer lever i högsta grad kvar.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vad händer med arbetsglädjen när någon annan har planerat varje detalj i ditt arbete?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Nytt samhälle, nytt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Samhällsomvandling, chef och ledare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industrisamhälle till tjänste- och kunskapssamhälle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detaljstyrning fungerar sämre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Hierarkisk och auktoritär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Chef och ledare – inte samma sak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Samhället bytte skepnad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Samhället som de klassiska skolorna byggdes för finns till stora delar inte kvar.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Tjänstesamhälle: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flesta arbetar med tjänster – vård, handel, utbildning, service – i stället för med varutillverkning.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Kunskapssamhälle: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kunskap har blivit verksamheternas viktigaste resurs.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hände med ledarskapet när samhället bytte skepnad?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1868" y="1234440"/>
            <a:ext cx="4420263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ledarskapet ändrades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tjänst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uppstår i mötet mellan människor.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Kunskapen sitter hos medarbetarna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inte i maskinerna.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Då fungerar detaljstyrning enligt Taylors modell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sämre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eftersom resultatet hänger på medarbetarnas omdöme, kunnande och engagemang.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51256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Tyngdpunkten har därför förskjutits från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hierarkiskt och auktoritärt styrande chefskap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 ett mer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relations- och utvecklingsinriktat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ord att ha reda på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Hierarkisk: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ordnad i nivåer där varje nivå är överordnad nästa.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Auktoritär: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stil som styr genom order och kontroll snarare än genom delaktighet.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Chef och ledare – inte samma sak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Chef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formell befattning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någon blir tilldelad uppifrån.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påverkansprocess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att få en grupp att sträva mot gemensamma mål.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9760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lagkapten som får med sig hela laget utövar ledarskap utan att vara chef. En chef som ingen lyssnar på har titeln men inte ledarskapet.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chef och ledare samma sak?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234440"/>
            <a:ext cx="530352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gör ett ledarskap välfungerande?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en av ämnets stora frågor.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Ledarskapsforskningen rymmer i dag en lång rad teorier om detta, och forskarna prövar dem mot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empiriskt stöd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systematiska undersökningar av verkligheten – för att se vilka som håller.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Omvärlden och organisationen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En omvärld i ständig förändring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organisations omvärld?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sorters påverkan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Bokhandeln på gågatan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teorier och modeller är barn av sin tid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 varför ledarskap?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 människor ska arbeta mot mål tillsammans behövs någon eller några som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pekar ut riktningen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samordnar arbetet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får gruppen att fungera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67716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64058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ledarskap egentligen är – och varför det inte är samma sak som att vara chef – kommer vi tillbaka till.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organisation lever i ett vakuum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Allt som finns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utanför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organisationen och påverkar den kallas dess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omvärld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teknik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konkurrenter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kundernas värderingar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samhällsekonomin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7050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omvärlden förändras kan organisationen behöva förändras med den.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ligger utanför – och vad gör det med ledningen?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Bokhandeln på gågatan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liten bokhandel möter tre förändringar: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kunderna börjar beställa sina böcker på nätet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hyrorna stiger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ny generation läser hellre i mobilen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Ägaren står inför ett val: fortsätta som förut och se kunderna försvinna, eller förändra verksamheten – kanske mot evenemang, kaféhörna och egen näthandel.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28879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Exemplet är påhittat, men mekanismen är verklig.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Trådarna knyts ihop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Taylors och Fayols läror var svar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industrisamhällets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omvärld, med dess fabriker och stora arbetarskaror.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Dagens betoning av relationer, utveckling och delaktighet är på samma sätt ett svar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tjänste- och kunskapssamhällets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villkor.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49428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45770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Teorier och modeller är barn av sin tid.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analytiska ögat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 därför aldrig bara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teori säger, utan också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den uppstod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den var ett svar på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sak har alla tiders organisationer gemensam: de består av människor.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Tvärvetenskaplig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Ämnet ledarskap och organisation hämtar kunskap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flera vetenskaper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stället för att bygga på en enda.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Basen finns i fyra områden, och de bidrar med varsitt perspektiv.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räcker inte en enda vetenskap?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234440"/>
            <a:ext cx="530352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varje vetenskap frågar efter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Företagsekonomi: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hur ska en verksamhet styras och organiseras för att nå sina mål?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Psykologi: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hur tänker, känner och handlar enskilda människor?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Sociologi: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vad händer när många människor ska fungera ihop?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Pedagogik: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hur lär sig människor, och hur utvecklas de?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82752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 begrepp, teorier och modeller från dessa områden behandlar ämnet frågor om ledarskap och organisation i olika typer av verksamheter.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Begrepp, teori och modell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Tre tankeverktyg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ett begrepp?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teori?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modell?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 tre hänger ihop – och de tre frågorna du alltid ska ställa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just dessa tre ord?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Ämnet använder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 att förklara hur individer och grupper fungerar i organisatoriska sammanhang.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Orden återkommer i hela läromedlet. Därför behöver du kunna skilja dem åt redan från början.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fackord med en bestämd innebörd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Exempel ur boken: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organisationskultur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Begreppen ger oss ett gemensamt språk: när alla menar samma sak med ett ord kan vi diskutera utan missförstånd.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Introduktion till ledarskap och organisation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2026-08-19T05:19:27Z</dcterms:created>
  <dcterms:modified xsi:type="dcterms:W3CDTF">2026-08-19T05:19:27Z</dcterms:modified>
</cp:coreProperties>
</file>